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1" r:id="rId1"/>
  </p:sldMasterIdLst>
  <p:sldIdLst>
    <p:sldId id="267" r:id="rId2"/>
    <p:sldId id="264" r:id="rId3"/>
    <p:sldId id="257" r:id="rId4"/>
    <p:sldId id="263" r:id="rId5"/>
    <p:sldId id="266" r:id="rId6"/>
    <p:sldId id="261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  <a:srgbClr val="A050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0" d="100"/>
          <a:sy n="80" d="100"/>
        </p:scale>
        <p:origin x="33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5105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43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308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462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024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238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719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395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51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149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BB41D70-3492-44FF-B9B6-5DEFA09C277D}" type="datetimeFigureOut">
              <a:rPr lang="en-US" smtClean="0"/>
              <a:t>6/23/2017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F09D36C-A5E5-4522-A2EC-D9F912F97F1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607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  <p:sldLayoutId id="2147483853" r:id="rId2"/>
    <p:sldLayoutId id="2147483854" r:id="rId3"/>
    <p:sldLayoutId id="2147483855" r:id="rId4"/>
    <p:sldLayoutId id="2147483856" r:id="rId5"/>
    <p:sldLayoutId id="2147483857" r:id="rId6"/>
    <p:sldLayoutId id="2147483858" r:id="rId7"/>
    <p:sldLayoutId id="2147483859" r:id="rId8"/>
    <p:sldLayoutId id="2147483860" r:id="rId9"/>
    <p:sldLayoutId id="2147483861" r:id="rId10"/>
    <p:sldLayoutId id="214748386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ln86.github.io/Zombie-apocalypse-game/index.html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hyperlink" Target="http://localhost:300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305" y="1842866"/>
            <a:ext cx="3339906" cy="333990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87263" y="5638074"/>
            <a:ext cx="5556738" cy="923330"/>
          </a:xfrm>
          <a:prstGeom prst="rect">
            <a:avLst/>
          </a:prstGeom>
          <a:solidFill>
            <a:schemeClr val="bg1">
              <a:alpha val="0"/>
            </a:schemeClr>
          </a:solidFill>
          <a:ln w="41275" cmpd="dbl">
            <a:solidFill>
              <a:schemeClr val="tx1"/>
            </a:solidFill>
          </a:ln>
          <a:effectLst>
            <a:glow rad="50800">
              <a:schemeClr val="tx1"/>
            </a:glow>
            <a:outerShdw blurRad="50800" dist="381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5400" dirty="0" err="1" smtClean="0">
                <a:solidFill>
                  <a:srgbClr val="00B050"/>
                </a:solidFill>
                <a:latin typeface="Trajan Pro" panose="02020502050506020301" pitchFamily="18" charset="0"/>
              </a:rPr>
              <a:t>Radiologium</a:t>
            </a:r>
            <a:endParaRPr lang="en-US" sz="5400" dirty="0">
              <a:solidFill>
                <a:srgbClr val="00B050"/>
              </a:solidFill>
              <a:latin typeface="Trajan Pro" panose="0202050205050602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9846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278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81424">
              <a:srgbClr val="00B050">
                <a:lumMod val="73000"/>
              </a:srgbClr>
            </a:gs>
            <a:gs pos="27000">
              <a:srgbClr val="7AD6A3"/>
            </a:gs>
            <a:gs pos="90000">
              <a:srgbClr val="00B050">
                <a:alpha val="74000"/>
                <a:lumMod val="99000"/>
              </a:srgbClr>
            </a:gs>
            <a:gs pos="0">
              <a:srgbClr val="00B050"/>
            </a:gs>
            <a:gs pos="100000">
              <a:srgbClr val="00B050"/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365685" y="5052829"/>
            <a:ext cx="1630250" cy="61843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dirty="0" smtClean="0">
              <a:latin typeface="Franklin Gothic Book" panose="020B0503020102020204" pitchFamily="34" charset="0"/>
              <a:ea typeface="Creepster" panose="020000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51320" y="704047"/>
            <a:ext cx="4093557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 wrap="none">
            <a:spAutoFit/>
          </a:bodyPr>
          <a:lstStyle/>
          <a:p>
            <a:r>
              <a:rPr lang="en-US" sz="4000" u="sng" dirty="0" err="1">
                <a:latin typeface="Trajan Pro" panose="02020502050506020301" pitchFamily="18" charset="0"/>
              </a:rPr>
              <a:t>Radiologium</a:t>
            </a:r>
            <a:endParaRPr lang="en-US" sz="4000" u="sng" dirty="0">
              <a:latin typeface="Trajan Pro" panose="02020502050506020301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180810" y="2744505"/>
            <a:ext cx="306394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Social Media Logins 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Local Login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Local Signup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Logout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Delete Account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Display Tracks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Update local profile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Lesson Node (20%)</a:t>
            </a:r>
          </a:p>
        </p:txBody>
      </p:sp>
      <p:sp>
        <p:nvSpPr>
          <p:cNvPr id="6" name="Rectangle 5"/>
          <p:cNvSpPr/>
          <p:nvPr/>
        </p:nvSpPr>
        <p:spPr>
          <a:xfrm>
            <a:off x="4551320" y="1864464"/>
            <a:ext cx="4055469" cy="5232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 wrap="none">
            <a:spAutoFit/>
          </a:bodyPr>
          <a:lstStyle/>
          <a:p>
            <a:r>
              <a:rPr lang="en-US" sz="2800" dirty="0" smtClean="0">
                <a:solidFill>
                  <a:srgbClr val="0070C0"/>
                </a:solidFill>
                <a:latin typeface="Trajan Pro" panose="02020502050506020301" pitchFamily="18" charset="0"/>
              </a:rPr>
              <a:t>MVP Basic Features</a:t>
            </a:r>
            <a:endParaRPr lang="en-US" sz="2800" dirty="0">
              <a:solidFill>
                <a:srgbClr val="0070C0"/>
              </a:solidFill>
              <a:latin typeface="Trajan Pro" panose="02020502050506020301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1414" y="1865769"/>
            <a:ext cx="3339906" cy="3339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938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0"/>
                <a:lumOff val="100000"/>
              </a:schemeClr>
            </a:gs>
            <a:gs pos="35000">
              <a:schemeClr val="accent5">
                <a:lumMod val="0"/>
                <a:lumOff val="100000"/>
              </a:schemeClr>
            </a:gs>
            <a:gs pos="100000">
              <a:schemeClr val="accent5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012874" y="559742"/>
            <a:ext cx="10396025" cy="143490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u="sng" dirty="0" smtClean="0">
                <a:latin typeface="Copperplate Gothic Bold" panose="020E0705020206020404" pitchFamily="34" charset="0"/>
                <a:ea typeface="Creepster" panose="02000000000000000000" pitchFamily="2" charset="0"/>
              </a:rPr>
              <a:t>Problems Encountered</a:t>
            </a:r>
            <a:endParaRPr lang="en-US" sz="6000" b="1" u="sng" dirty="0">
              <a:latin typeface="Copperplate Gothic Bold" panose="020E0705020206020404" pitchFamily="34" charset="0"/>
              <a:ea typeface="Creepster" panose="02000000000000000000" pitchFamily="2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5362526"/>
              </p:ext>
            </p:extLst>
          </p:nvPr>
        </p:nvGraphicFramePr>
        <p:xfrm>
          <a:off x="1989797" y="1994645"/>
          <a:ext cx="8128000" cy="4217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/>
              </a:tblGrid>
              <a:tr h="742664">
                <a:tc>
                  <a:txBody>
                    <a:bodyPr/>
                    <a:lstStyle/>
                    <a:p>
                      <a:pPr marL="571500" indent="-571500" algn="ctr">
                        <a:buFont typeface="Arial" panose="020B0604020202020204" pitchFamily="34" charset="0"/>
                        <a:buChar char="•"/>
                      </a:pPr>
                      <a:r>
                        <a:rPr lang="en-US" sz="3600" dirty="0" smtClean="0">
                          <a:solidFill>
                            <a:schemeClr val="tx1"/>
                          </a:solidFill>
                          <a:latin typeface="Copperplate Gothic Bold" panose="020E0705020206020404" pitchFamily="34" charset="0"/>
                        </a:rPr>
                        <a:t>Mongoose</a:t>
                      </a:r>
                      <a:r>
                        <a:rPr lang="en-US" sz="3600" baseline="0" dirty="0" smtClean="0">
                          <a:solidFill>
                            <a:schemeClr val="tx1"/>
                          </a:solidFill>
                          <a:latin typeface="Copperplate Gothic Bold" panose="020E0705020206020404" pitchFamily="34" charset="0"/>
                        </a:rPr>
                        <a:t> Update</a:t>
                      </a:r>
                      <a:endParaRPr lang="en-US" sz="3600" dirty="0">
                        <a:solidFill>
                          <a:schemeClr val="tx1"/>
                        </a:solidFill>
                        <a:latin typeface="Copperplate Gothic Bold" panose="020E0705020206020404" pitchFamily="34" charset="0"/>
                      </a:endParaRPr>
                    </a:p>
                  </a:txBody>
                  <a:tcPr/>
                </a:tc>
              </a:tr>
              <a:tr h="980408">
                <a:tc>
                  <a:txBody>
                    <a:bodyPr/>
                    <a:lstStyle/>
                    <a:p>
                      <a:pPr marL="571500" marR="0" indent="-57150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3600" b="1" dirty="0" smtClean="0">
                          <a:solidFill>
                            <a:schemeClr val="tx1"/>
                          </a:solidFill>
                          <a:latin typeface="Copperplate Gothic Bold" panose="020E0705020206020404" pitchFamily="34" charset="0"/>
                        </a:rPr>
                        <a:t>App.js,</a:t>
                      </a:r>
                      <a:r>
                        <a:rPr lang="en-US" sz="3600" b="1" baseline="0" dirty="0" smtClean="0">
                          <a:solidFill>
                            <a:schemeClr val="tx1"/>
                          </a:solidFill>
                          <a:latin typeface="Copperplate Gothic Bold" panose="020E0705020206020404" pitchFamily="34" charset="0"/>
                        </a:rPr>
                        <a:t> passport, Router, Controller, callback functions</a:t>
                      </a:r>
                      <a:endParaRPr lang="en-US" sz="3600" b="1" dirty="0" smtClean="0">
                        <a:solidFill>
                          <a:schemeClr val="tx1"/>
                        </a:solidFill>
                        <a:latin typeface="Copperplate Gothic Bold" panose="020E0705020206020404" pitchFamily="34" charset="0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</a:tr>
              <a:tr h="742664">
                <a:tc>
                  <a:txBody>
                    <a:bodyPr/>
                    <a:lstStyle/>
                    <a:p>
                      <a:pPr marL="571500" marR="0" indent="-57150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3600" b="1" baseline="0" dirty="0" smtClean="0">
                          <a:solidFill>
                            <a:schemeClr val="tx1"/>
                          </a:solidFill>
                          <a:latin typeface="Copperplate Gothic Bold" panose="020E0705020206020404" pitchFamily="34" charset="0"/>
                        </a:rPr>
                        <a:t>Back-end--Front-end  + validation + listeners + </a:t>
                      </a:r>
                      <a:r>
                        <a:rPr lang="en-US" sz="3600" b="1" baseline="0" dirty="0" err="1" smtClean="0">
                          <a:solidFill>
                            <a:schemeClr val="tx1"/>
                          </a:solidFill>
                          <a:latin typeface="Copperplate Gothic Bold" panose="020E0705020206020404" pitchFamily="34" charset="0"/>
                        </a:rPr>
                        <a:t>Jquery</a:t>
                      </a:r>
                      <a:endParaRPr lang="en-US" sz="3600" b="1" dirty="0" smtClean="0">
                        <a:solidFill>
                          <a:schemeClr val="tx1"/>
                        </a:solidFill>
                        <a:latin typeface="Copperplate Gothic Bold" panose="020E0705020206020404" pitchFamily="34" charset="0"/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9603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Curved Connector 15"/>
          <p:cNvCxnSpPr/>
          <p:nvPr/>
        </p:nvCxnSpPr>
        <p:spPr>
          <a:xfrm rot="5400000" flipH="1" flipV="1">
            <a:off x="1561514" y="1420838"/>
            <a:ext cx="5584873" cy="4065563"/>
          </a:xfrm>
          <a:prstGeom prst="curvedConnector3">
            <a:avLst>
              <a:gd name="adj1" fmla="val 19019"/>
            </a:avLst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295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794161" y="2388542"/>
            <a:ext cx="1630250" cy="61843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dirty="0" smtClean="0">
              <a:latin typeface="Franklin Gothic Book" panose="020B0503020102020204" pitchFamily="34" charset="0"/>
              <a:ea typeface="Creepster" panose="020000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7039" y="-9243"/>
            <a:ext cx="6210795" cy="68672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981205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95003"/>
            <a:ext cx="5854535" cy="344384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08757" y="4190010"/>
            <a:ext cx="1876303" cy="344384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08757" y="5142016"/>
            <a:ext cx="2889662" cy="653142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Curved Connector 12"/>
          <p:cNvCxnSpPr/>
          <p:nvPr/>
        </p:nvCxnSpPr>
        <p:spPr>
          <a:xfrm rot="5400000">
            <a:off x="193368" y="1719348"/>
            <a:ext cx="3532614" cy="1187042"/>
          </a:xfrm>
          <a:prstGeom prst="curvedConnector3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/>
          <p:nvPr/>
        </p:nvCxnSpPr>
        <p:spPr>
          <a:xfrm rot="5400000" flipH="1" flipV="1">
            <a:off x="1368088" y="2618360"/>
            <a:ext cx="5002581" cy="858985"/>
          </a:xfrm>
          <a:prstGeom prst="curvedConnector3">
            <a:avLst>
              <a:gd name="adj1" fmla="val -2699"/>
            </a:avLst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6280204" y="1432956"/>
            <a:ext cx="2483787" cy="344384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288260" y="3684716"/>
            <a:ext cx="5788945" cy="344384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Curved Connector 28"/>
          <p:cNvCxnSpPr/>
          <p:nvPr/>
        </p:nvCxnSpPr>
        <p:spPr>
          <a:xfrm flipV="1">
            <a:off x="2327564" y="3856908"/>
            <a:ext cx="3944862" cy="505294"/>
          </a:xfrm>
          <a:prstGeom prst="curvedConnector3">
            <a:avLst/>
          </a:prstGeom>
          <a:ln w="571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2456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8" grpId="0" animBg="1"/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hlinkClick r:id="rId3"/>
          </p:cNvPr>
          <p:cNvSpPr txBox="1">
            <a:spLocks/>
          </p:cNvSpPr>
          <p:nvPr/>
        </p:nvSpPr>
        <p:spPr>
          <a:xfrm>
            <a:off x="883919" y="2686929"/>
            <a:ext cx="10735993" cy="1195755"/>
          </a:xfrm>
          <a:prstGeom prst="rect">
            <a:avLst/>
          </a:prstGeom>
          <a:solidFill>
            <a:schemeClr val="bg1">
              <a:lumMod val="75000"/>
              <a:alpha val="52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u="sng" dirty="0" smtClean="0">
                <a:solidFill>
                  <a:schemeClr val="tx1">
                    <a:alpha val="93000"/>
                  </a:schemeClr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Trajan Pro" panose="02020502050506020301" pitchFamily="18" charset="0"/>
                <a:ea typeface="Creepster" panose="02000000000000000000" pitchFamily="2" charset="0"/>
                <a:hlinkClick r:id="rId4"/>
              </a:rPr>
              <a:t>Go to </a:t>
            </a:r>
            <a:r>
              <a:rPr lang="en-US" sz="6000" b="1" u="sng" dirty="0" err="1" smtClean="0">
                <a:solidFill>
                  <a:schemeClr val="tx1">
                    <a:alpha val="93000"/>
                  </a:schemeClr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Trajan Pro" panose="02020502050506020301" pitchFamily="18" charset="0"/>
                <a:ea typeface="Creepster" panose="02000000000000000000" pitchFamily="2" charset="0"/>
                <a:hlinkClick r:id="rId4"/>
              </a:rPr>
              <a:t>radiologium</a:t>
            </a:r>
            <a:r>
              <a:rPr lang="en-US" sz="6000" b="1" u="sng" dirty="0" smtClean="0">
                <a:solidFill>
                  <a:schemeClr val="tx1">
                    <a:alpha val="93000"/>
                  </a:schemeClr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Trajan Pro" panose="02020502050506020301" pitchFamily="18" charset="0"/>
                <a:ea typeface="Creepster" panose="02000000000000000000" pitchFamily="2" charset="0"/>
                <a:hlinkClick r:id="rId4"/>
              </a:rPr>
              <a:t> site</a:t>
            </a:r>
            <a:endParaRPr lang="en-US" sz="6000" b="1" u="sng" dirty="0">
              <a:solidFill>
                <a:schemeClr val="tx1">
                  <a:alpha val="93000"/>
                </a:schemeClr>
              </a:solidFill>
              <a:effectLst>
                <a:outerShdw blurRad="50800" dist="50800" dir="5400000" algn="ctr" rotWithShape="0">
                  <a:schemeClr val="tx1"/>
                </a:outerShdw>
              </a:effectLst>
              <a:latin typeface="Trajan Pro" panose="02020502050506020301" pitchFamily="18" charset="0"/>
              <a:ea typeface="Creepster" panose="02000000000000000000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229" y="323555"/>
            <a:ext cx="1567375" cy="156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777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391</TotalTime>
  <Words>52</Words>
  <Application>Microsoft Office PowerPoint</Application>
  <PresentationFormat>Widescreen</PresentationFormat>
  <Paragraphs>16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Calibri</vt:lpstr>
      <vt:lpstr>Calibri Light</vt:lpstr>
      <vt:lpstr>Copperplate Gothic Bold</vt:lpstr>
      <vt:lpstr>Creepster</vt:lpstr>
      <vt:lpstr>Franklin Gothic Book</vt:lpstr>
      <vt:lpstr>Trajan Pro</vt:lpstr>
      <vt:lpstr>Verdana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Zombie Apocalypse</dc:title>
  <dc:creator>Elnathan</dc:creator>
  <cp:lastModifiedBy>Elnathan</cp:lastModifiedBy>
  <cp:revision>36</cp:revision>
  <dcterms:created xsi:type="dcterms:W3CDTF">2017-05-26T06:46:58Z</dcterms:created>
  <dcterms:modified xsi:type="dcterms:W3CDTF">2017-06-23T05:40:13Z</dcterms:modified>
</cp:coreProperties>
</file>

<file path=docProps/thumbnail.jpeg>
</file>